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9B7FCC-08BF-4EFF-9230-6C91B44A790A}" type="datetimeFigureOut">
              <a:rPr lang="en-US" smtClean="0"/>
              <a:t>5/21/2022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7213F8C-3545-489C-975E-DABCF571D19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9B7FCC-08BF-4EFF-9230-6C91B44A790A}"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9B7FCC-08BF-4EFF-9230-6C91B44A790A}"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9B7FCC-08BF-4EFF-9230-6C91B44A790A}"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9B7FCC-08BF-4EFF-9230-6C91B44A790A}"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3F8C-3545-489C-975E-DABCF571D19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9B7FCC-08BF-4EFF-9230-6C91B44A790A}"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9B7FCC-08BF-4EFF-9230-6C91B44A790A}" type="datetimeFigureOut">
              <a:rPr lang="en-US" smtClean="0"/>
              <a:t>5/21/2022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9B7FCC-08BF-4EFF-9230-6C91B44A790A}" type="datetimeFigureOut">
              <a:rPr lang="en-US" smtClean="0"/>
              <a:t>5/21/2022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9B7FCC-08BF-4EFF-9230-6C91B44A790A}" type="datetimeFigureOut">
              <a:rPr lang="en-US" smtClean="0"/>
              <a:t>5/21/2022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9B7FCC-08BF-4EFF-9230-6C91B44A790A}"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3F8C-3545-489C-975E-DABCF571D1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9B7FCC-08BF-4EFF-9230-6C91B44A790A}"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7213F8C-3545-489C-975E-DABCF571D19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9B7FCC-08BF-4EFF-9230-6C91B44A790A}" type="datetimeFigureOut">
              <a:rPr lang="en-US" smtClean="0"/>
              <a:t>5/21/2022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7213F8C-3545-489C-975E-DABCF571D19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857364"/>
            <a:ext cx="5572164" cy="2708434"/>
          </a:xfrm>
          <a:prstGeom prst="rect">
            <a:avLst/>
          </a:prstGeom>
          <a:noFill/>
        </p:spPr>
        <p:txBody>
          <a:bodyPr wrap="square" rtlCol="0">
            <a:spAutoFit/>
          </a:bodyPr>
          <a:lstStyle/>
          <a:p>
            <a:r>
              <a:rPr lang="en-US" sz="2400" dirty="0" smtClean="0"/>
              <a:t>       Virtualization in Cloud Computing</a:t>
            </a:r>
          </a:p>
          <a:p>
            <a:pPr algn="ctr"/>
            <a:endParaRPr lang="en-US" sz="2000" b="1" dirty="0" smtClean="0"/>
          </a:p>
          <a:p>
            <a:pPr algn="ctr"/>
            <a:r>
              <a:rPr lang="en-GB" b="1" dirty="0" smtClean="0">
                <a:latin typeface="Times New Roman" pitchFamily="18" charset="0"/>
                <a:cs typeface="Times New Roman" pitchFamily="18" charset="0"/>
              </a:rPr>
              <a:t>      Prof. Neeraj Bhargava </a:t>
            </a:r>
          </a:p>
          <a:p>
            <a:pPr algn="ctr"/>
            <a:r>
              <a:rPr lang="en-GB" b="1" dirty="0" smtClean="0">
                <a:latin typeface="Times New Roman" pitchFamily="18" charset="0"/>
                <a:cs typeface="Times New Roman" pitchFamily="18" charset="0"/>
              </a:rPr>
              <a:t>       Kusumlata Gehlot</a:t>
            </a:r>
          </a:p>
          <a:p>
            <a:pPr algn="ct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         Department of Computer Science</a:t>
            </a:r>
          </a:p>
          <a:p>
            <a:pPr algn="ctr"/>
            <a:r>
              <a:rPr lang="en-GB" dirty="0" smtClean="0">
                <a:latin typeface="Times New Roman" pitchFamily="18" charset="0"/>
                <a:cs typeface="Times New Roman" pitchFamily="18" charset="0"/>
              </a:rPr>
              <a:t>    School of Engineering and System Sciences</a:t>
            </a:r>
          </a:p>
          <a:p>
            <a:pPr algn="ctr"/>
            <a:r>
              <a:rPr lang="en-GB" dirty="0" smtClean="0">
                <a:latin typeface="Times New Roman" pitchFamily="18" charset="0"/>
                <a:cs typeface="Times New Roman" pitchFamily="18" charset="0"/>
              </a:rPr>
              <a:t> MDS University, Ajmer</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sz="3600" dirty="0" smtClean="0"/>
              <a:t>How does virtualization work in cloud computing?</a:t>
            </a:r>
            <a:endParaRPr lang="en-US" sz="3600" dirty="0"/>
          </a:p>
        </p:txBody>
      </p:sp>
      <p:sp>
        <p:nvSpPr>
          <p:cNvPr id="3" name="Content Placeholder 2"/>
          <p:cNvSpPr>
            <a:spLocks noGrp="1"/>
          </p:cNvSpPr>
          <p:nvPr>
            <p:ph idx="1"/>
          </p:nvPr>
        </p:nvSpPr>
        <p:spPr/>
        <p:txBody>
          <a:bodyPr/>
          <a:lstStyle/>
          <a:p>
            <a:pPr algn="just"/>
            <a:r>
              <a:rPr lang="en-US" b="1" dirty="0" smtClean="0"/>
              <a:t>Virtualization</a:t>
            </a:r>
            <a:r>
              <a:rPr lang="en-US" dirty="0" smtClean="0"/>
              <a:t> plays a very important role in the cloud computing technology, normally in the cloud computing, users share the data present in the clouds like application etc, but actually with the help of virtualization users shares the Infrastructure.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does virtualization work in cloud computing?</a:t>
            </a:r>
            <a:endParaRPr lang="en-US" sz="3200"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a:t>
            </a:r>
            <a:r>
              <a:rPr lang="en-US" b="1" dirty="0" smtClean="0"/>
              <a:t>main usage of Virtualization Technology</a:t>
            </a:r>
            <a:r>
              <a:rPr lang="en-US" dirty="0" smtClean="0"/>
              <a:t> is to provide the applications with the standard versions to their cloud users, suppose if the next version of that application is released, then cloud provider has to provide the latest version to their cloud users and practically it is possible because it is more expensive.</a:t>
            </a:r>
          </a:p>
          <a:p>
            <a:pPr algn="just"/>
            <a:r>
              <a:rPr lang="en-US" dirty="0" smtClean="0"/>
              <a:t>To overcome this problem we use basically virtualization technology, By using virtualization, all severs and the software application which are required by other cloud providers are maintained by the third party people, and the cloud providers has to pay the money on monthly or annual basis.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does virtualization work in cloud computing?</a:t>
            </a:r>
            <a:endParaRPr lang="en-US" sz="3200" dirty="0"/>
          </a:p>
        </p:txBody>
      </p:sp>
      <p:pic>
        <p:nvPicPr>
          <p:cNvPr id="1026" name="Picture 2"/>
          <p:cNvPicPr>
            <a:picLocks noGrp="1" noChangeAspect="1" noChangeArrowheads="1"/>
          </p:cNvPicPr>
          <p:nvPr>
            <p:ph idx="1"/>
          </p:nvPr>
        </p:nvPicPr>
        <p:blipFill>
          <a:blip r:embed="rId2"/>
          <a:srcRect l="16470" t="35805" r="44184" b="28390"/>
          <a:stretch>
            <a:fillRect/>
          </a:stretch>
        </p:blipFill>
        <p:spPr bwMode="auto">
          <a:xfrm>
            <a:off x="2000232" y="2550146"/>
            <a:ext cx="4929222" cy="2521928"/>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 Virtualization in Cloud Computing</a:t>
            </a:r>
            <a:endParaRPr lang="en-US" sz="3600" dirty="0"/>
          </a:p>
        </p:txBody>
      </p:sp>
      <p:sp>
        <p:nvSpPr>
          <p:cNvPr id="3" name="Content Placeholder 2"/>
          <p:cNvSpPr>
            <a:spLocks noGrp="1"/>
          </p:cNvSpPr>
          <p:nvPr>
            <p:ph idx="1"/>
          </p:nvPr>
        </p:nvSpPr>
        <p:spPr/>
        <p:txBody>
          <a:bodyPr>
            <a:normAutofit/>
          </a:bodyPr>
          <a:lstStyle/>
          <a:p>
            <a:pPr algn="just"/>
            <a:r>
              <a:rPr lang="en-US" b="1" dirty="0" smtClean="0"/>
              <a:t>Virtualization</a:t>
            </a:r>
            <a:r>
              <a:rPr lang="en-US" dirty="0" smtClean="0"/>
              <a:t> is the "creation of a virtual (rather than actual) version of something, such as a server, a desktop, a storage device, an operating system or network resources".</a:t>
            </a:r>
          </a:p>
          <a:p>
            <a:pPr algn="just"/>
            <a:r>
              <a:rPr lang="en-US" dirty="0" smtClean="0"/>
              <a:t>In other words, Virtualization is a technique, which allows to share a single physical instance of a resource or an application among multiple customers and organizations. It does by assigning a logical name to a physical storage and providing a pointer to that physical resource when demanded.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sz="3600" dirty="0" smtClean="0"/>
              <a:t>What is the concept behind the Virtualization?</a:t>
            </a:r>
            <a:endParaRPr lang="en-US" sz="3600" dirty="0"/>
          </a:p>
        </p:txBody>
      </p:sp>
      <p:sp>
        <p:nvSpPr>
          <p:cNvPr id="3" name="Content Placeholder 2"/>
          <p:cNvSpPr>
            <a:spLocks noGrp="1"/>
          </p:cNvSpPr>
          <p:nvPr>
            <p:ph idx="1"/>
          </p:nvPr>
        </p:nvSpPr>
        <p:spPr/>
        <p:txBody>
          <a:bodyPr/>
          <a:lstStyle/>
          <a:p>
            <a:pPr algn="just"/>
            <a:r>
              <a:rPr lang="en-US" dirty="0" smtClean="0"/>
              <a:t>Creation </a:t>
            </a:r>
            <a:r>
              <a:rPr lang="en-US" dirty="0" smtClean="0"/>
              <a:t>of a virtual machine over existing operating system and hardware is known as Hardware Virtualization. A Virtual machine provides an environment that is logically separated from the underlying hardware</a:t>
            </a:r>
            <a:r>
              <a:rPr lang="en-US" dirty="0" smtClean="0"/>
              <a:t>.</a:t>
            </a:r>
          </a:p>
          <a:p>
            <a:pPr algn="just"/>
            <a:endParaRPr lang="en-US" dirty="0" smtClean="0"/>
          </a:p>
          <a:p>
            <a:pPr algn="just"/>
            <a:r>
              <a:rPr lang="en-US" dirty="0" smtClean="0"/>
              <a:t>The machine on which the virtual machine is going to create is known as </a:t>
            </a:r>
            <a:r>
              <a:rPr lang="en-US" b="1" dirty="0" smtClean="0"/>
              <a:t>Host Machine</a:t>
            </a:r>
            <a:r>
              <a:rPr lang="en-US" dirty="0" smtClean="0"/>
              <a:t> and that virtual machine is referred as a </a:t>
            </a:r>
            <a:r>
              <a:rPr lang="en-US" b="1" dirty="0" smtClean="0"/>
              <a:t>Guest </a:t>
            </a:r>
            <a:r>
              <a:rPr lang="en-US" b="1" dirty="0" smtClean="0"/>
              <a:t>Machine.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Types of </a:t>
            </a:r>
            <a:r>
              <a:rPr lang="en-US" dirty="0" smtClean="0"/>
              <a:t>Virtualization</a:t>
            </a:r>
            <a:endParaRPr lang="en-US" dirty="0"/>
          </a:p>
        </p:txBody>
      </p:sp>
      <p:sp>
        <p:nvSpPr>
          <p:cNvPr id="3" name="Content Placeholder 2"/>
          <p:cNvSpPr>
            <a:spLocks noGrp="1"/>
          </p:cNvSpPr>
          <p:nvPr>
            <p:ph idx="1"/>
          </p:nvPr>
        </p:nvSpPr>
        <p:spPr/>
        <p:txBody>
          <a:bodyPr/>
          <a:lstStyle/>
          <a:p>
            <a:r>
              <a:rPr lang="en-US" dirty="0" smtClean="0"/>
              <a:t>Hardware </a:t>
            </a:r>
            <a:r>
              <a:rPr lang="en-US" dirty="0" smtClean="0"/>
              <a:t>Virtualization.</a:t>
            </a:r>
          </a:p>
          <a:p>
            <a:r>
              <a:rPr lang="en-US" dirty="0" smtClean="0"/>
              <a:t>Operating system Virtualization.</a:t>
            </a:r>
          </a:p>
          <a:p>
            <a:r>
              <a:rPr lang="en-US" dirty="0" smtClean="0"/>
              <a:t>Server Virtualization.</a:t>
            </a:r>
          </a:p>
          <a:p>
            <a:r>
              <a:rPr lang="en-US" dirty="0" smtClean="0"/>
              <a:t>Storage Virtualization.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 </a:t>
            </a:r>
            <a:r>
              <a:rPr lang="en-US" sz="3600" dirty="0" smtClean="0"/>
              <a:t>Hardware Virtualization</a:t>
            </a:r>
            <a:endParaRPr lang="en-US" sz="3600" dirty="0"/>
          </a:p>
        </p:txBody>
      </p:sp>
      <p:sp>
        <p:nvSpPr>
          <p:cNvPr id="3" name="Content Placeholder 2"/>
          <p:cNvSpPr>
            <a:spLocks noGrp="1"/>
          </p:cNvSpPr>
          <p:nvPr>
            <p:ph idx="1"/>
          </p:nvPr>
        </p:nvSpPr>
        <p:spPr/>
        <p:txBody>
          <a:bodyPr/>
          <a:lstStyle/>
          <a:p>
            <a:pPr algn="just"/>
            <a:r>
              <a:rPr lang="en-US" dirty="0" smtClean="0"/>
              <a:t>When </a:t>
            </a:r>
            <a:r>
              <a:rPr lang="en-US" dirty="0" smtClean="0"/>
              <a:t>the virtual machine software or virtual machine manager </a:t>
            </a:r>
            <a:r>
              <a:rPr lang="en-US" i="1" dirty="0" smtClean="0"/>
              <a:t>(VMM) is directly installed on the hardware system</a:t>
            </a:r>
            <a:r>
              <a:rPr lang="en-US" dirty="0" smtClean="0"/>
              <a:t> is known as hardware virtualization.</a:t>
            </a:r>
          </a:p>
          <a:p>
            <a:pPr algn="just"/>
            <a:r>
              <a:rPr lang="en-US" dirty="0" smtClean="0"/>
              <a:t>The main job of hypervisor is to control and monitoring the processor, memory and other hardware resources.</a:t>
            </a:r>
          </a:p>
          <a:p>
            <a:pPr algn="just"/>
            <a:r>
              <a:rPr lang="en-US" dirty="0" smtClean="0"/>
              <a:t>After virtualization of hardware system we can install different operating system on it and run different applications on those OS.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 </a:t>
            </a:r>
            <a:r>
              <a:rPr lang="en-US" sz="3600" b="1" dirty="0" smtClean="0"/>
              <a:t>Usage:</a:t>
            </a:r>
            <a:endParaRPr lang="en-US" sz="3600" dirty="0"/>
          </a:p>
        </p:txBody>
      </p:sp>
      <p:sp>
        <p:nvSpPr>
          <p:cNvPr id="3" name="Content Placeholder 2"/>
          <p:cNvSpPr>
            <a:spLocks noGrp="1"/>
          </p:cNvSpPr>
          <p:nvPr>
            <p:ph idx="1"/>
          </p:nvPr>
        </p:nvSpPr>
        <p:spPr/>
        <p:txBody>
          <a:bodyPr/>
          <a:lstStyle/>
          <a:p>
            <a:pPr algn="just"/>
            <a:r>
              <a:rPr lang="en-US" dirty="0" smtClean="0"/>
              <a:t>Hardware </a:t>
            </a:r>
            <a:r>
              <a:rPr lang="en-US" dirty="0" smtClean="0"/>
              <a:t>virtualization is mainly done for the server platforms, because controlling virtual machines is much easier than controlling a physical server.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 Operating System Virtualization:</a:t>
            </a:r>
            <a:endParaRPr lang="en-US" sz="3600" dirty="0"/>
          </a:p>
        </p:txBody>
      </p:sp>
      <p:sp>
        <p:nvSpPr>
          <p:cNvPr id="3" name="Content Placeholder 2"/>
          <p:cNvSpPr>
            <a:spLocks noGrp="1"/>
          </p:cNvSpPr>
          <p:nvPr>
            <p:ph idx="1"/>
          </p:nvPr>
        </p:nvSpPr>
        <p:spPr/>
        <p:txBody>
          <a:bodyPr/>
          <a:lstStyle/>
          <a:p>
            <a:pPr algn="just"/>
            <a:r>
              <a:rPr lang="en-US" dirty="0" smtClean="0"/>
              <a:t>When </a:t>
            </a:r>
            <a:r>
              <a:rPr lang="en-US" dirty="0" smtClean="0"/>
              <a:t>the virtual machine software or virtual machine manager </a:t>
            </a:r>
            <a:r>
              <a:rPr lang="en-US" i="1" dirty="0" smtClean="0"/>
              <a:t>(VMM) is installed on the Host operating system</a:t>
            </a:r>
            <a:r>
              <a:rPr lang="en-US" dirty="0" smtClean="0"/>
              <a:t> instead of directly on the hardware system is known as operating system virtualization</a:t>
            </a:r>
            <a:r>
              <a:rPr lang="en-US" dirty="0" smtClean="0"/>
              <a:t>.</a:t>
            </a:r>
          </a:p>
          <a:p>
            <a:pPr algn="just">
              <a:buNone/>
            </a:pPr>
            <a:endParaRPr lang="en-US" dirty="0" smtClean="0"/>
          </a:p>
          <a:p>
            <a:pPr algn="just"/>
            <a:r>
              <a:rPr lang="en-US" b="1" dirty="0" smtClean="0"/>
              <a:t>Usage:</a:t>
            </a:r>
            <a:endParaRPr lang="en-US" dirty="0" smtClean="0"/>
          </a:p>
          <a:p>
            <a:pPr algn="just"/>
            <a:r>
              <a:rPr lang="en-US" dirty="0" smtClean="0"/>
              <a:t>Operating System Virtualization is mainly used for testing the applications on different platforms of OS.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sz="3600" dirty="0" smtClean="0"/>
              <a:t>Server </a:t>
            </a:r>
            <a:r>
              <a:rPr lang="en-US" sz="3600" dirty="0" smtClean="0"/>
              <a:t>Virtualization</a:t>
            </a:r>
            <a:endParaRPr lang="en-US" sz="3600" dirty="0"/>
          </a:p>
        </p:txBody>
      </p:sp>
      <p:sp>
        <p:nvSpPr>
          <p:cNvPr id="3" name="Content Placeholder 2"/>
          <p:cNvSpPr>
            <a:spLocks noGrp="1"/>
          </p:cNvSpPr>
          <p:nvPr>
            <p:ph idx="1"/>
          </p:nvPr>
        </p:nvSpPr>
        <p:spPr/>
        <p:txBody>
          <a:bodyPr/>
          <a:lstStyle/>
          <a:p>
            <a:r>
              <a:rPr lang="en-US" dirty="0" smtClean="0"/>
              <a:t>When </a:t>
            </a:r>
            <a:r>
              <a:rPr lang="en-US" dirty="0" smtClean="0"/>
              <a:t>the virtual machine software or virtual machine manager </a:t>
            </a:r>
            <a:r>
              <a:rPr lang="en-US" i="1" dirty="0" smtClean="0"/>
              <a:t>(VMM) is directly installed on the Server system</a:t>
            </a:r>
            <a:r>
              <a:rPr lang="en-US" dirty="0" smtClean="0"/>
              <a:t> is known as server virtualization</a:t>
            </a:r>
            <a:r>
              <a:rPr lang="en-US" dirty="0" smtClean="0"/>
              <a:t>.</a:t>
            </a:r>
          </a:p>
          <a:p>
            <a:endParaRPr lang="en-US" dirty="0" smtClean="0"/>
          </a:p>
          <a:p>
            <a:r>
              <a:rPr lang="en-US" b="1" dirty="0" smtClean="0"/>
              <a:t>Usage:</a:t>
            </a:r>
            <a:endParaRPr lang="en-US" dirty="0" smtClean="0"/>
          </a:p>
          <a:p>
            <a:r>
              <a:rPr lang="en-US" dirty="0" smtClean="0"/>
              <a:t>Server virtualization is done because a single physical server can be divided into multiple servers on the demand basis and for balancing the load.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sz="3600" dirty="0" smtClean="0"/>
              <a:t>Storage Virtualization:</a:t>
            </a:r>
            <a:endParaRPr lang="en-US" sz="3600" dirty="0"/>
          </a:p>
        </p:txBody>
      </p:sp>
      <p:sp>
        <p:nvSpPr>
          <p:cNvPr id="3" name="Content Placeholder 2"/>
          <p:cNvSpPr>
            <a:spLocks noGrp="1"/>
          </p:cNvSpPr>
          <p:nvPr>
            <p:ph idx="1"/>
          </p:nvPr>
        </p:nvSpPr>
        <p:spPr/>
        <p:txBody>
          <a:bodyPr/>
          <a:lstStyle/>
          <a:p>
            <a:r>
              <a:rPr lang="en-US" dirty="0" smtClean="0"/>
              <a:t>Storage </a:t>
            </a:r>
            <a:r>
              <a:rPr lang="en-US" dirty="0" smtClean="0"/>
              <a:t>virtualization is the </a:t>
            </a:r>
            <a:r>
              <a:rPr lang="en-US" i="1" dirty="0" smtClean="0"/>
              <a:t>process of grouping the physical storage from multiple network storage devices so that it looks like a single storage device</a:t>
            </a:r>
            <a:r>
              <a:rPr lang="en-US" dirty="0" smtClean="0"/>
              <a:t>.</a:t>
            </a:r>
          </a:p>
          <a:p>
            <a:r>
              <a:rPr lang="en-US" dirty="0" smtClean="0"/>
              <a:t>Storage virtualization is also implemented by using software applications.</a:t>
            </a:r>
          </a:p>
          <a:p>
            <a:r>
              <a:rPr lang="en-US" b="1" dirty="0" smtClean="0"/>
              <a:t>Usage:</a:t>
            </a:r>
            <a:endParaRPr lang="en-US" dirty="0" smtClean="0"/>
          </a:p>
          <a:p>
            <a:r>
              <a:rPr lang="en-US" dirty="0" smtClean="0"/>
              <a:t>Storage virtualization is mainly done for back-up and recovery purposes.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162</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Slide 1</vt:lpstr>
      <vt:lpstr>  Virtualization in Cloud Computing</vt:lpstr>
      <vt:lpstr>  What is the concept behind the Virtualization?</vt:lpstr>
      <vt:lpstr>  Types of Virtualization</vt:lpstr>
      <vt:lpstr>  Hardware Virtualization</vt:lpstr>
      <vt:lpstr>  Usage:</vt:lpstr>
      <vt:lpstr>  Operating System Virtualization:</vt:lpstr>
      <vt:lpstr>  Server Virtualization</vt:lpstr>
      <vt:lpstr>  Storage Virtualization:</vt:lpstr>
      <vt:lpstr>  How does virtualization work in cloud computing?</vt:lpstr>
      <vt:lpstr>How does virtualization work in cloud computing?</vt:lpstr>
      <vt:lpstr>How does virtualization work in cloud computing?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cp:revision>
  <dcterms:created xsi:type="dcterms:W3CDTF">2022-05-21T09:20:31Z</dcterms:created>
  <dcterms:modified xsi:type="dcterms:W3CDTF">2022-05-21T09:29:01Z</dcterms:modified>
</cp:coreProperties>
</file>