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BFB41-EADD-46E5-A7E8-90C31C62C665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877E2-0EA4-40BC-B441-F6587EFFD4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BFB41-EADD-46E5-A7E8-90C31C62C665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877E2-0EA4-40BC-B441-F6587EFFD4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BFB41-EADD-46E5-A7E8-90C31C62C665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877E2-0EA4-40BC-B441-F6587EFFD4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BFB41-EADD-46E5-A7E8-90C31C62C665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877E2-0EA4-40BC-B441-F6587EFFD4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BFB41-EADD-46E5-A7E8-90C31C62C665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877E2-0EA4-40BC-B441-F6587EFFD4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BFB41-EADD-46E5-A7E8-90C31C62C665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877E2-0EA4-40BC-B441-F6587EFFD4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BFB41-EADD-46E5-A7E8-90C31C62C665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877E2-0EA4-40BC-B441-F6587EFFD4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BFB41-EADD-46E5-A7E8-90C31C62C665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877E2-0EA4-40BC-B441-F6587EFFD4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BFB41-EADD-46E5-A7E8-90C31C62C665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877E2-0EA4-40BC-B441-F6587EFFD4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BFB41-EADD-46E5-A7E8-90C31C62C665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877E2-0EA4-40BC-B441-F6587EFFD4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BFB41-EADD-46E5-A7E8-90C31C62C665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AE877E2-0EA4-40BC-B441-F6587EFFD4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4BFB41-EADD-46E5-A7E8-90C31C62C665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AE877E2-0EA4-40BC-B441-F6587EFFD4C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3431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Inheritance in Java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505200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Prof. </a:t>
            </a:r>
            <a:r>
              <a:rPr lang="en-US" b="1" dirty="0" err="1" smtClean="0"/>
              <a:t>Neeraj</a:t>
            </a:r>
            <a:r>
              <a:rPr lang="en-US" b="1" dirty="0" smtClean="0"/>
              <a:t> </a:t>
            </a:r>
            <a:r>
              <a:rPr lang="en-US" b="1" dirty="0" err="1" smtClean="0"/>
              <a:t>Bhargava</a:t>
            </a:r>
            <a:endParaRPr lang="en-US" b="1" dirty="0" smtClean="0"/>
          </a:p>
          <a:p>
            <a:pPr algn="ctr">
              <a:buNone/>
            </a:pPr>
            <a:r>
              <a:rPr lang="en-US" b="1" dirty="0" err="1" smtClean="0"/>
              <a:t>Kapil</a:t>
            </a:r>
            <a:r>
              <a:rPr lang="en-US" b="1" dirty="0" smtClean="0"/>
              <a:t> </a:t>
            </a:r>
            <a:r>
              <a:rPr lang="en-US" b="1" dirty="0" err="1" smtClean="0"/>
              <a:t>Chauhan</a:t>
            </a:r>
            <a:endParaRPr lang="en-US" b="1" dirty="0" smtClean="0"/>
          </a:p>
          <a:p>
            <a:pPr algn="ctr">
              <a:buNone/>
            </a:pPr>
            <a:r>
              <a:rPr lang="en-US" b="1" dirty="0" smtClean="0"/>
              <a:t>Department of Computer Science</a:t>
            </a:r>
          </a:p>
          <a:p>
            <a:pPr algn="ctr">
              <a:buNone/>
            </a:pPr>
            <a:r>
              <a:rPr lang="en-US" b="1" dirty="0" smtClean="0"/>
              <a:t>School of Engineering &amp; Systems Sciences </a:t>
            </a:r>
          </a:p>
          <a:p>
            <a:pPr algn="ctr">
              <a:buNone/>
            </a:pPr>
            <a:r>
              <a:rPr lang="en-US" b="1" dirty="0" smtClean="0"/>
              <a:t>MDS University, Ajmer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sum of the given numbers:30 </a:t>
            </a:r>
          </a:p>
          <a:p>
            <a:r>
              <a:rPr lang="en-US" dirty="0" smtClean="0"/>
              <a:t>The difference between the given numbers:10 </a:t>
            </a:r>
          </a:p>
          <a:p>
            <a:r>
              <a:rPr lang="en-US" dirty="0" smtClean="0"/>
              <a:t>The product of the given numbers:200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Inheritance in Java</a:t>
            </a:r>
            <a:r>
              <a:rPr lang="en-US" dirty="0" smtClean="0"/>
              <a:t> is a mechanism in which one object acquires all the properties and behaviors of a parent object. It is an important part of OOPs(Object Oriented programming system).</a:t>
            </a:r>
          </a:p>
          <a:p>
            <a:endParaRPr lang="en-US" dirty="0" smtClean="0"/>
          </a:p>
          <a:p>
            <a:r>
              <a:rPr lang="en-US" dirty="0" smtClean="0"/>
              <a:t>The idea behind inheritance in Java is that </a:t>
            </a:r>
            <a:r>
              <a:rPr lang="en-US" dirty="0" smtClean="0"/>
              <a:t>we</a:t>
            </a:r>
            <a:r>
              <a:rPr lang="en-US" dirty="0" smtClean="0"/>
              <a:t> </a:t>
            </a:r>
            <a:r>
              <a:rPr lang="en-US" dirty="0" smtClean="0"/>
              <a:t>can create new classes that are built upon existing classes. </a:t>
            </a:r>
          </a:p>
          <a:p>
            <a:r>
              <a:rPr lang="en-US" dirty="0" smtClean="0"/>
              <a:t>When you inherit from an existing class</a:t>
            </a:r>
            <a:r>
              <a:rPr lang="en-US" smtClean="0"/>
              <a:t>, </a:t>
            </a:r>
            <a:r>
              <a:rPr lang="en-US" smtClean="0"/>
              <a:t>we</a:t>
            </a:r>
            <a:r>
              <a:rPr lang="en-US" smtClean="0"/>
              <a:t> </a:t>
            </a:r>
            <a:r>
              <a:rPr lang="en-US" dirty="0" smtClean="0"/>
              <a:t>can reuse methods and fields of the parent class.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Moreover, you can add new methods and fields in your current class also.</a:t>
            </a:r>
          </a:p>
          <a:p>
            <a:endParaRPr lang="en-US" dirty="0" smtClean="0"/>
          </a:p>
          <a:p>
            <a:r>
              <a:rPr lang="en-US" dirty="0" smtClean="0"/>
              <a:t>Inheritance represents the </a:t>
            </a:r>
            <a:r>
              <a:rPr lang="en-US" b="1" dirty="0" smtClean="0"/>
              <a:t>IS-A relationship</a:t>
            </a:r>
            <a:r>
              <a:rPr lang="en-US" dirty="0" smtClean="0"/>
              <a:t> which is also known as a </a:t>
            </a:r>
            <a:r>
              <a:rPr lang="en-US" i="1" dirty="0" smtClean="0"/>
              <a:t>parent-child</a:t>
            </a:r>
            <a:r>
              <a:rPr lang="en-US" dirty="0" smtClean="0"/>
              <a:t> relationship.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81912"/>
          </a:xfrm>
        </p:spPr>
        <p:txBody>
          <a:bodyPr>
            <a:normAutofit/>
          </a:bodyPr>
          <a:lstStyle/>
          <a:p>
            <a:r>
              <a:rPr lang="en-US" dirty="0" smtClean="0"/>
              <a:t>Terms used in Inheritance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Class:</a:t>
            </a:r>
            <a:r>
              <a:rPr lang="en-US" dirty="0" smtClean="0"/>
              <a:t> A class is a group of objects which have common properties. It is a template or blueprint from which objects are created.</a:t>
            </a:r>
          </a:p>
          <a:p>
            <a:endParaRPr lang="en-US" dirty="0" smtClean="0"/>
          </a:p>
          <a:p>
            <a:r>
              <a:rPr lang="en-US" b="1" dirty="0" smtClean="0"/>
              <a:t>Sub Class/Child Class:</a:t>
            </a:r>
            <a:r>
              <a:rPr lang="en-US" dirty="0" smtClean="0"/>
              <a:t> Subclass is a class which inherits the other class. It is also called a derived class, extended class, or child class.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Super Class/Parent Class:</a:t>
            </a:r>
            <a:r>
              <a:rPr lang="en-US" dirty="0" smtClean="0"/>
              <a:t> </a:t>
            </a:r>
            <a:r>
              <a:rPr lang="en-US" dirty="0" err="1" smtClean="0"/>
              <a:t>Superclass</a:t>
            </a:r>
            <a:r>
              <a:rPr lang="en-US" dirty="0" smtClean="0"/>
              <a:t> is the class from where a subclass inherits the features. It is also called a base class or a parent class.</a:t>
            </a:r>
          </a:p>
          <a:p>
            <a:endParaRPr lang="en-US" dirty="0" smtClean="0"/>
          </a:p>
          <a:p>
            <a:r>
              <a:rPr lang="en-US" b="1" dirty="0" smtClean="0"/>
              <a:t>Reusability:</a:t>
            </a:r>
            <a:r>
              <a:rPr lang="en-US" dirty="0" smtClean="0"/>
              <a:t> As the name specifies, reusability is a mechanism which facilitates you to reuse the fields and methods of the existing class when you create a new class. You can use the same fields and methods already defined in the previous class.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658112"/>
          </a:xfrm>
        </p:spPr>
        <p:txBody>
          <a:bodyPr>
            <a:normAutofit/>
          </a:bodyPr>
          <a:lstStyle/>
          <a:p>
            <a:r>
              <a:rPr lang="en-US" dirty="0" smtClean="0"/>
              <a:t>The syntax of Java Inheritance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class</a:t>
            </a:r>
            <a:r>
              <a:rPr lang="en-US" dirty="0" smtClean="0"/>
              <a:t> Subclass-name </a:t>
            </a:r>
            <a:r>
              <a:rPr lang="en-US" b="1" dirty="0" smtClean="0"/>
              <a:t>extends</a:t>
            </a:r>
            <a:r>
              <a:rPr lang="en-US" dirty="0" smtClean="0"/>
              <a:t> </a:t>
            </a:r>
            <a:r>
              <a:rPr lang="en-US" dirty="0" err="1" smtClean="0"/>
              <a:t>Superclass</a:t>
            </a:r>
            <a:r>
              <a:rPr lang="en-US" dirty="0" smtClean="0"/>
              <a:t>-name  </a:t>
            </a:r>
          </a:p>
          <a:p>
            <a:r>
              <a:rPr lang="en-US" dirty="0" smtClean="0"/>
              <a:t>{  </a:t>
            </a:r>
          </a:p>
          <a:p>
            <a:r>
              <a:rPr lang="en-US" dirty="0" smtClean="0"/>
              <a:t>   //methods and fields  </a:t>
            </a:r>
          </a:p>
          <a:p>
            <a:r>
              <a:rPr lang="en-US" dirty="0" smtClean="0"/>
              <a:t>}  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 </a:t>
            </a:r>
            <a:r>
              <a:rPr lang="en-US" b="1" dirty="0" smtClean="0"/>
              <a:t>extends keyword</a:t>
            </a:r>
            <a:r>
              <a:rPr lang="en-US" dirty="0" smtClean="0"/>
              <a:t> indicates that you are making a new class that derives from an existing class. The meaning of "extends" is to increase the functionality.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class</a:t>
            </a:r>
            <a:r>
              <a:rPr lang="en-US" dirty="0" smtClean="0"/>
              <a:t> Employee{  </a:t>
            </a:r>
          </a:p>
          <a:p>
            <a:r>
              <a:rPr lang="en-US" dirty="0" smtClean="0"/>
              <a:t> </a:t>
            </a:r>
            <a:r>
              <a:rPr lang="en-US" b="1" dirty="0" smtClean="0"/>
              <a:t>float</a:t>
            </a:r>
            <a:r>
              <a:rPr lang="en-US" dirty="0" smtClean="0"/>
              <a:t> salary=40000;  </a:t>
            </a:r>
          </a:p>
          <a:p>
            <a:r>
              <a:rPr lang="en-US" dirty="0" smtClean="0"/>
              <a:t>}  </a:t>
            </a:r>
          </a:p>
          <a:p>
            <a:r>
              <a:rPr lang="en-US" b="1" dirty="0" smtClean="0"/>
              <a:t>class</a:t>
            </a:r>
            <a:r>
              <a:rPr lang="en-US" dirty="0" smtClean="0"/>
              <a:t> Programmer </a:t>
            </a:r>
            <a:r>
              <a:rPr lang="en-US" b="1" dirty="0" smtClean="0"/>
              <a:t>extends</a:t>
            </a:r>
            <a:r>
              <a:rPr lang="en-US" dirty="0" smtClean="0"/>
              <a:t> Employee{  </a:t>
            </a:r>
          </a:p>
          <a:p>
            <a:r>
              <a:rPr lang="en-US" dirty="0" smtClean="0"/>
              <a:t> </a:t>
            </a:r>
            <a:r>
              <a:rPr lang="en-US" b="1" dirty="0" err="1" smtClean="0"/>
              <a:t>int</a:t>
            </a:r>
            <a:r>
              <a:rPr lang="en-US" dirty="0" smtClean="0"/>
              <a:t> bonus=10000;  </a:t>
            </a:r>
          </a:p>
          <a:p>
            <a:r>
              <a:rPr lang="en-US" dirty="0" smtClean="0"/>
              <a:t> </a:t>
            </a:r>
            <a:r>
              <a:rPr lang="en-US" b="1" dirty="0" smtClean="0"/>
              <a:t>public</a:t>
            </a:r>
            <a:r>
              <a:rPr lang="en-US" dirty="0" smtClean="0"/>
              <a:t> </a:t>
            </a:r>
            <a:r>
              <a:rPr lang="en-US" b="1" dirty="0" smtClean="0"/>
              <a:t>static</a:t>
            </a:r>
            <a:r>
              <a:rPr lang="en-US" dirty="0" smtClean="0"/>
              <a:t> </a:t>
            </a:r>
            <a:r>
              <a:rPr lang="en-US" b="1" dirty="0" smtClean="0"/>
              <a:t>void</a:t>
            </a:r>
            <a:r>
              <a:rPr lang="en-US" dirty="0" smtClean="0"/>
              <a:t> main(String </a:t>
            </a:r>
            <a:r>
              <a:rPr lang="en-US" dirty="0" err="1" smtClean="0"/>
              <a:t>args</a:t>
            </a:r>
            <a:r>
              <a:rPr lang="en-US" dirty="0" smtClean="0"/>
              <a:t>[]){  </a:t>
            </a:r>
          </a:p>
          <a:p>
            <a:r>
              <a:rPr lang="en-US" dirty="0" smtClean="0"/>
              <a:t>   Programmer p=</a:t>
            </a:r>
            <a:r>
              <a:rPr lang="en-US" b="1" dirty="0" smtClean="0"/>
              <a:t>new</a:t>
            </a:r>
            <a:r>
              <a:rPr lang="en-US" dirty="0" smtClean="0"/>
              <a:t> Programmer();  </a:t>
            </a:r>
          </a:p>
          <a:p>
            <a:r>
              <a:rPr lang="en-US" dirty="0" smtClean="0"/>
              <a:t>   </a:t>
            </a:r>
            <a:r>
              <a:rPr lang="en-US" dirty="0" err="1" smtClean="0"/>
              <a:t>System.out.println</a:t>
            </a:r>
            <a:r>
              <a:rPr lang="en-US" dirty="0" smtClean="0"/>
              <a:t>("Programmer salary is:"+</a:t>
            </a:r>
            <a:r>
              <a:rPr lang="en-US" dirty="0" err="1" smtClean="0"/>
              <a:t>p.salary</a:t>
            </a:r>
            <a:r>
              <a:rPr lang="en-US" dirty="0" smtClean="0"/>
              <a:t>);  </a:t>
            </a:r>
          </a:p>
          <a:p>
            <a:r>
              <a:rPr lang="en-US" dirty="0" smtClean="0"/>
              <a:t>   </a:t>
            </a:r>
            <a:r>
              <a:rPr lang="en-US" dirty="0" err="1" smtClean="0"/>
              <a:t>System.out.println</a:t>
            </a:r>
            <a:r>
              <a:rPr lang="en-US" dirty="0" smtClean="0"/>
              <a:t>("Bonus of Programmer is:"+</a:t>
            </a:r>
            <a:r>
              <a:rPr lang="en-US" dirty="0" err="1" smtClean="0"/>
              <a:t>p.bonus</a:t>
            </a:r>
            <a:r>
              <a:rPr lang="en-US" dirty="0" smtClean="0"/>
              <a:t>);  </a:t>
            </a:r>
          </a:p>
          <a:p>
            <a:r>
              <a:rPr lang="en-US" dirty="0" smtClean="0"/>
              <a:t>}  </a:t>
            </a:r>
          </a:p>
          <a:p>
            <a:r>
              <a:rPr lang="en-US" dirty="0" smtClean="0"/>
              <a:t>} 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class Calculation {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z;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/>
              <a:t>   public void addition(</a:t>
            </a:r>
            <a:r>
              <a:rPr lang="en-US" dirty="0" err="1" smtClean="0"/>
              <a:t>int</a:t>
            </a:r>
            <a:r>
              <a:rPr lang="en-US" dirty="0" smtClean="0"/>
              <a:t> x, </a:t>
            </a:r>
            <a:r>
              <a:rPr lang="en-US" dirty="0" err="1" smtClean="0"/>
              <a:t>int</a:t>
            </a:r>
            <a:r>
              <a:rPr lang="en-US" dirty="0" smtClean="0"/>
              <a:t> y) {</a:t>
            </a:r>
          </a:p>
          <a:p>
            <a:r>
              <a:rPr lang="en-US" dirty="0" smtClean="0"/>
              <a:t>      z = x + y;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System.out.println</a:t>
            </a:r>
            <a:r>
              <a:rPr lang="en-US" dirty="0" smtClean="0"/>
              <a:t>("The sum of the given numbers:"+z);</a:t>
            </a:r>
          </a:p>
          <a:p>
            <a:r>
              <a:rPr lang="en-US" dirty="0" smtClean="0"/>
              <a:t>   }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/>
              <a:t>   public void Subtraction(</a:t>
            </a:r>
            <a:r>
              <a:rPr lang="en-US" dirty="0" err="1" smtClean="0"/>
              <a:t>int</a:t>
            </a:r>
            <a:r>
              <a:rPr lang="en-US" dirty="0" smtClean="0"/>
              <a:t> x, </a:t>
            </a:r>
            <a:r>
              <a:rPr lang="en-US" dirty="0" err="1" smtClean="0"/>
              <a:t>int</a:t>
            </a:r>
            <a:r>
              <a:rPr lang="en-US" dirty="0" smtClean="0"/>
              <a:t> y) {</a:t>
            </a:r>
          </a:p>
          <a:p>
            <a:r>
              <a:rPr lang="en-US" dirty="0" smtClean="0"/>
              <a:t>      z = x - y;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System.out.println</a:t>
            </a:r>
            <a:r>
              <a:rPr lang="en-US" dirty="0" smtClean="0"/>
              <a:t>("The difference between the given numbers:"+z);</a:t>
            </a:r>
          </a:p>
          <a:p>
            <a:r>
              <a:rPr lang="en-US" dirty="0" smtClean="0"/>
              <a:t>   }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public class </a:t>
            </a:r>
            <a:r>
              <a:rPr lang="en-US" dirty="0" err="1" smtClean="0"/>
              <a:t>My_Calculation</a:t>
            </a:r>
            <a:r>
              <a:rPr lang="en-US" dirty="0" smtClean="0"/>
              <a:t> extends Calculation {</a:t>
            </a:r>
          </a:p>
          <a:p>
            <a:r>
              <a:rPr lang="en-US" dirty="0" smtClean="0"/>
              <a:t>   public void multiplication(</a:t>
            </a:r>
            <a:r>
              <a:rPr lang="en-US" dirty="0" err="1" smtClean="0"/>
              <a:t>int</a:t>
            </a:r>
            <a:r>
              <a:rPr lang="en-US" dirty="0" smtClean="0"/>
              <a:t> x, </a:t>
            </a:r>
            <a:r>
              <a:rPr lang="en-US" dirty="0" err="1" smtClean="0"/>
              <a:t>int</a:t>
            </a:r>
            <a:r>
              <a:rPr lang="en-US" dirty="0" smtClean="0"/>
              <a:t> y) {</a:t>
            </a:r>
          </a:p>
          <a:p>
            <a:r>
              <a:rPr lang="en-US" dirty="0" smtClean="0"/>
              <a:t>      z = x * y;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System.out.println</a:t>
            </a:r>
            <a:r>
              <a:rPr lang="en-US" dirty="0" smtClean="0"/>
              <a:t>("The product of the given numbers:"+z);</a:t>
            </a:r>
          </a:p>
          <a:p>
            <a:r>
              <a:rPr lang="en-US" dirty="0" smtClean="0"/>
              <a:t>   }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/>
              <a:t>   public static void main(String </a:t>
            </a:r>
            <a:r>
              <a:rPr lang="en-US" dirty="0" err="1" smtClean="0"/>
              <a:t>args</a:t>
            </a:r>
            <a:r>
              <a:rPr lang="en-US" dirty="0" smtClean="0"/>
              <a:t>[]) {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int</a:t>
            </a:r>
            <a:r>
              <a:rPr lang="en-US" dirty="0" smtClean="0"/>
              <a:t> a = 20, b = 10;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My_Calculation</a:t>
            </a:r>
            <a:r>
              <a:rPr lang="en-US" dirty="0" smtClean="0"/>
              <a:t> demo = new </a:t>
            </a:r>
            <a:r>
              <a:rPr lang="en-US" dirty="0" err="1" smtClean="0"/>
              <a:t>My_Calculation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demo.addition</a:t>
            </a:r>
            <a:r>
              <a:rPr lang="en-US" dirty="0" smtClean="0"/>
              <a:t>(a, b);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demo.Subtraction</a:t>
            </a:r>
            <a:r>
              <a:rPr lang="en-US" dirty="0" smtClean="0"/>
              <a:t>(a, b);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demo.multiplication</a:t>
            </a:r>
            <a:r>
              <a:rPr lang="en-US" dirty="0" smtClean="0"/>
              <a:t>(a, b);</a:t>
            </a:r>
          </a:p>
          <a:p>
            <a:r>
              <a:rPr lang="en-US" dirty="0" smtClean="0"/>
              <a:t>   }</a:t>
            </a:r>
          </a:p>
          <a:p>
            <a:r>
              <a:rPr lang="en-US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</TotalTime>
  <Words>133</Words>
  <Application>Microsoft Office PowerPoint</Application>
  <PresentationFormat>On-screen Show (4:3)</PresentationFormat>
  <Paragraphs>76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Inheritance in Java </vt:lpstr>
      <vt:lpstr>Introduction</vt:lpstr>
      <vt:lpstr>Cont..</vt:lpstr>
      <vt:lpstr>Terms used in Inheritance </vt:lpstr>
      <vt:lpstr>Cont..</vt:lpstr>
      <vt:lpstr>The syntax of Java Inheritance </vt:lpstr>
      <vt:lpstr>Example1</vt:lpstr>
      <vt:lpstr>Example2</vt:lpstr>
      <vt:lpstr>Cont..</vt:lpstr>
      <vt:lpstr>Output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Inheritance in Java </dc:title>
  <dc:creator>chauhan</dc:creator>
  <cp:lastModifiedBy>chauhan</cp:lastModifiedBy>
  <cp:revision>2</cp:revision>
  <dcterms:created xsi:type="dcterms:W3CDTF">2020-09-25T05:22:54Z</dcterms:created>
  <dcterms:modified xsi:type="dcterms:W3CDTF">2020-09-25T05:45:47Z</dcterms:modified>
</cp:coreProperties>
</file>